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4" r:id="rId4"/>
    <p:sldId id="285" r:id="rId5"/>
    <p:sldId id="263" r:id="rId6"/>
    <p:sldId id="291" r:id="rId7"/>
    <p:sldId id="286" r:id="rId8"/>
    <p:sldId id="293" r:id="rId9"/>
    <p:sldId id="292" r:id="rId10"/>
    <p:sldId id="287" r:id="rId11"/>
    <p:sldId id="295" r:id="rId12"/>
    <p:sldId id="288" r:id="rId13"/>
    <p:sldId id="296" r:id="rId14"/>
    <p:sldId id="294" r:id="rId15"/>
    <p:sldId id="289" r:id="rId16"/>
    <p:sldId id="297" r:id="rId17"/>
    <p:sldId id="299" r:id="rId18"/>
    <p:sldId id="290" r:id="rId19"/>
    <p:sldId id="298" r:id="rId20"/>
    <p:sldId id="300" r:id="rId21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ExtraBold" panose="020B0600000101010101" charset="-127"/>
      <p:bold r:id="rId24"/>
    </p:embeddedFont>
    <p:embeddedFont>
      <p:font typeface="Pretendard Medium" panose="020B0600000101010101" charset="-127"/>
      <p:bold r:id="rId25"/>
    </p:embeddedFont>
    <p:embeddedFont>
      <p:font typeface="Pretendard Semi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hakra Petch SemiBold" panose="020B0600000101010101" charset="-34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A0694A"/>
    <a:srgbClr val="FFF8F8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5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6.png"/><Relationship Id="rId26" Type="http://schemas.openxmlformats.org/officeDocument/2006/relationships/image" Target="../media/image50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3.png"/><Relationship Id="rId25" Type="http://schemas.openxmlformats.org/officeDocument/2006/relationships/image" Target="../media/image49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9486900"/>
            <a:ext cx="173736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6299200"/>
            <a:ext cx="91948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79400" y="6413500"/>
            <a:ext cx="457200" cy="44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3131800" y="6489700"/>
            <a:ext cx="152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80165" y="6898999"/>
            <a:ext cx="5461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1700" y="4394200"/>
            <a:ext cx="7137400" cy="163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43400" y="3606800"/>
            <a:ext cx="3035300" cy="558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18000" y="36449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Bold"/>
                <a:ea typeface="Pretendard Bold"/>
              </a:rPr>
              <a:t>화면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구현을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위한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33600" y="4421533"/>
            <a:ext cx="13195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웹페이지</a:t>
            </a:r>
            <a:r>
              <a:rPr lang="en-US" sz="8500" b="0" i="0" u="none" strike="noStrike" spc="200" dirty="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쇼핑몰</a:t>
            </a:r>
            <a:r>
              <a:rPr lang="en-US" sz="8500" b="0" i="0" u="none" strike="noStrike" spc="200" dirty="0">
                <a:solidFill>
                  <a:srgbClr val="444444"/>
                </a:solidFill>
                <a:latin typeface="Pretendard Bold"/>
              </a:rPr>
              <a:t> UI</a:t>
            </a:r>
            <a:r>
              <a:rPr lang="ko-KR" altLang="en-US" sz="8500" b="0" i="0" u="none" strike="noStrike" spc="200" dirty="0">
                <a:solidFill>
                  <a:srgbClr val="444444"/>
                </a:solidFill>
                <a:latin typeface="Pretendard Bold" panose="020B0600000101010101" charset="-127"/>
                <a:ea typeface="Pretendard Bold" panose="020B0600000101010101" charset="-127"/>
              </a:rPr>
              <a:t>구현</a:t>
            </a:r>
            <a:endParaRPr lang="ko-KR" sz="85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838700" y="6426200"/>
            <a:ext cx="5359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팀원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  : 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 dirty="0">
                <a:solidFill>
                  <a:srgbClr val="7A2D1B"/>
                </a:solidFill>
                <a:latin typeface="Pretendard ExtraBold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9601200"/>
            <a:ext cx="278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www.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코리아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IT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아카데미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.com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000" y="9601200"/>
            <a:ext cx="6654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작성일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2025.07.15     |     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버전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Ver_0.2   |   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기획자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윤태현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D84D5056-5A23-4E31-8285-A3EE301C46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1BCDBF9B-94FC-4A05-9E11-1EDD589CEE9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A69CB8AD-8A06-4A7B-9690-AFD8214CDA0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21E3BDB-AC31-4327-8D8D-E82FDDC8AAB5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64E2EA8-EF06-42F6-9B82-92FE8A77E8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C0FC4A1-CD70-488C-BAFC-B01B73A5D09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12950"/>
            <a:ext cx="2803236" cy="7708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E6BA3B-909A-4332-BA63-9A999F241BE2}"/>
              </a:ext>
            </a:extLst>
          </p:cNvPr>
          <p:cNvGrpSpPr/>
          <p:nvPr/>
        </p:nvGrpSpPr>
        <p:grpSpPr>
          <a:xfrm rot="16200000">
            <a:off x="10935986" y="540259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6E42-D2F8-492E-949A-743A9D05F81D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56189AED-9CAF-47FF-AB1B-62DAF4BCC60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648" y="2012950"/>
            <a:ext cx="3008544" cy="772541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0D3D4A18-A7A1-454A-A799-276745FD4CAB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DEC6C0C-5C19-4D2E-8D9F-524178F76BB2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109596-ECA2-49F5-9E4A-982F6301EDAD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6BC8F34-5185-4456-922D-1F1306BF843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18BCC47E-6FDE-4927-ACBD-F7D171032346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565CB5B8-7304-4ACE-9B1F-A9E517A3618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86020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775"/>
          <a:stretch/>
        </p:blipFill>
        <p:spPr>
          <a:xfrm>
            <a:off x="7049180" y="1775759"/>
            <a:ext cx="3554641" cy="816834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E60B7E8-5929-4D0A-BA34-A76FA104492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3325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4" y="37338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44479-FFC6-4A9F-8E3B-A47EF3918B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28720"/>
            <a:ext cx="6442436" cy="582168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96FFAF4D-03AB-468B-98A8-1EC2A232A38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97508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28873"/>
          <a:stretch/>
        </p:blipFill>
        <p:spPr>
          <a:xfrm>
            <a:off x="3987805" y="3924300"/>
            <a:ext cx="9626590" cy="4800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A158DB40-BFDA-4EF5-B195-A97A3F5D6D36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6E7B937-B318-4A85-A8BB-0D02EA81E7A0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F0A8452-42E3-4357-8C01-B9452787F90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D22527-8BC0-4F26-A597-AF8B78418E6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74EA9C-32F3-4744-B425-83BB7970705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538A7FEF-4119-42FD-8514-0E35F3981C7C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7732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209673" y="1752600"/>
            <a:ext cx="4735427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19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19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19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A6E200-D971-413A-B345-FA8C2D78A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1329"/>
            <a:ext cx="4499131" cy="807197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38A384-0C3C-4E00-8E85-D0547F1336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40640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8A60B387-5BC3-4CA3-A37C-06893F4E533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26860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BA05626-FC51-4783-966B-97E63706C7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" y="3698707"/>
            <a:ext cx="6665168" cy="612362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9457FF-1FE9-48FA-BEA0-7D908B80B8EC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5C8940B-027A-423A-973B-81E3309DD1C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C79BA9E5-EC63-42EE-9268-C5857A329BD9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59" y="3692866"/>
            <a:ext cx="6898341" cy="612946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645FD1AD-7EFC-4863-8AD5-FC3E37AEEB3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62836D6-09BE-4FA2-AF50-4FD5113C748A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445790ED-C78F-4E73-ABBF-8E5E890FB15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5401A6A-2BEA-401A-9AFD-3F8D38FD1C96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9D515ACA-3A00-49CD-8B58-247898ED68B4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E6FFDB4-8D83-4F76-9861-7F7589887552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68642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5416016" y="3570194"/>
            <a:ext cx="6770168" cy="625885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0FD2C341-2BFF-42DF-A770-73324F54AA1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CD83715-20ED-4F58-87E8-5FC592F7B80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0D9C2EE-D684-4336-8E9D-B57E91127CB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3E8FD8F-2F12-4D87-B5D9-FB179ABEC34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E91A23B-C5A2-47BB-9BE3-AA68340C2CC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641009A9-7F2C-4267-8F0B-9028135D213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64623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6934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4055991" y="1752600"/>
            <a:ext cx="3889109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7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17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17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17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0BDC56-E4A2-4757-B007-1C5E317D12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307788" y="4061759"/>
            <a:ext cx="6415417" cy="5930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BE54-A2B1-4B0A-9584-BFA51AEF3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657062"/>
            <a:ext cx="3306808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EABCD4-EFEB-4A8E-B690-F76DC67DB7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99" y="1657062"/>
            <a:ext cx="3509309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5D1D9A2E-A669-4282-A496-2807713DCBCC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4051018A-1C11-4A0C-9DD0-FFCE74C1DC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31B33B7F-3183-4EC3-8154-738826871F1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B4D5008-9633-42C7-9990-65030AB6AE8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621CF00-273E-4923-BD95-52BD24B4BFF9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FDDC8015-FCD1-4C9C-A815-D59FAA3FDFA5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574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C9090C2-3F69-4A2C-BABB-73FE6D2A47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19500"/>
            <a:ext cx="5055079" cy="627935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7881CD-AAF9-4EAE-86B5-9A74E9995B39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3B53BCE-B4B3-4DF6-BA4B-CAD5407AF7D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EFC5C673-3578-41B1-9583-59C77D7F1B1A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604022"/>
            <a:ext cx="6450542" cy="6289278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2FFFD929-3D67-4EC3-BFA8-2F1B1C1CDFE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542C734-9815-4EBE-9A73-78AB094BD68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E47C8058-0D7F-4811-A70A-3EF14DFAF8A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073D1C68-6F2D-43BE-9C56-2847449C413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357BC2B-1F21-4070-ABF7-85AFF2A241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8203F8C5-047F-4D1A-B89A-55E7331C2EAB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9978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4953000" y="3365500"/>
            <a:ext cx="8305800" cy="64262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0" name="TextBox 37">
            <a:extLst>
              <a:ext uri="{FF2B5EF4-FFF2-40B4-BE49-F238E27FC236}">
                <a16:creationId xmlns:a16="http://schemas.microsoft.com/office/drawing/2014/main" id="{6B04B671-AAC1-4A0A-8439-2BC5C0FFDCBE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E21AEB75-B7E8-4097-9334-8FFB4033CF1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5EB0D725-99CE-4EB8-BA25-EF5B7A0C136C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8154C05-4D52-4384-BCB2-BC2FB9322049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5086F85-537D-4E3C-B16C-6375086AC6B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A4491ADF-BEEC-4A89-9A00-466105AC79E9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99747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LOGO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4F3F60C6-4062-45DA-8294-AE2993FDD0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LOGO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C1C6AE1A-DE58-4485-B53D-C54D6B058A49}"/>
              </a:ext>
            </a:extLst>
          </p:cNvPr>
          <p:cNvSpPr txBox="1"/>
          <p:nvPr/>
        </p:nvSpPr>
        <p:spPr>
          <a:xfrm>
            <a:off x="825500" y="3333749"/>
            <a:ext cx="4622800" cy="5969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문구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하루를 가득 채운다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9C99FC31-961D-4ECE-9497-0F9EAE604F9B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LOGO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45176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FBD03B-A243-49F8-A3DA-E718188B2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79" y="1562100"/>
            <a:ext cx="3915321" cy="856417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29C3DE-99A1-46AC-8160-62A5143D6B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531905" y="4039952"/>
            <a:ext cx="7794159" cy="603034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58FDAD67-9B77-477E-BFD4-6DE334C5A67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55086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2006600" cy="3556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55906"/>
            <a:ext cx="1803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144E8335-4E8F-4970-B89A-E0626A4A8AC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pic>
        <p:nvPicPr>
          <p:cNvPr id="53" name="Picture 48">
            <a:extLst>
              <a:ext uri="{FF2B5EF4-FFF2-40B4-BE49-F238E27FC236}">
                <a16:creationId xmlns:a16="http://schemas.microsoft.com/office/drawing/2014/main" id="{63F946C0-6689-4A0C-AB51-EBCD62F18A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4215674"/>
            <a:ext cx="5981700" cy="1841500"/>
          </a:xfrm>
          <a:prstGeom prst="rect">
            <a:avLst/>
          </a:prstGeom>
        </p:spPr>
      </p:pic>
      <p:pic>
        <p:nvPicPr>
          <p:cNvPr id="68" name="Picture 49">
            <a:extLst>
              <a:ext uri="{FF2B5EF4-FFF2-40B4-BE49-F238E27FC236}">
                <a16:creationId xmlns:a16="http://schemas.microsoft.com/office/drawing/2014/main" id="{2A5E42A8-347A-483B-9D60-4C683F2154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3631474"/>
            <a:ext cx="5981700" cy="596900"/>
          </a:xfrm>
          <a:prstGeom prst="rect">
            <a:avLst/>
          </a:prstGeom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381D1E1A-FD40-49CA-B0B7-E56362E285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3733074"/>
            <a:ext cx="419100" cy="406400"/>
          </a:xfrm>
          <a:prstGeom prst="rect">
            <a:avLst/>
          </a:prstGeom>
        </p:spPr>
      </p:pic>
      <p:pic>
        <p:nvPicPr>
          <p:cNvPr id="70" name="Picture 52">
            <a:extLst>
              <a:ext uri="{FF2B5EF4-FFF2-40B4-BE49-F238E27FC236}">
                <a16:creationId xmlns:a16="http://schemas.microsoft.com/office/drawing/2014/main" id="{5D1D4CB9-B29A-4DF4-813C-A44F818E94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3809274"/>
            <a:ext cx="139700" cy="254000"/>
          </a:xfrm>
          <a:prstGeom prst="rect">
            <a:avLst/>
          </a:prstGeom>
        </p:spPr>
      </p:pic>
      <p:sp>
        <p:nvSpPr>
          <p:cNvPr id="71" name="TextBox 53">
            <a:extLst>
              <a:ext uri="{FF2B5EF4-FFF2-40B4-BE49-F238E27FC236}">
                <a16:creationId xmlns:a16="http://schemas.microsoft.com/office/drawing/2014/main" id="{50BFF58D-A205-45DF-BE7A-92D50D76D5F8}"/>
              </a:ext>
            </a:extLst>
          </p:cNvPr>
          <p:cNvSpPr txBox="1"/>
          <p:nvPr/>
        </p:nvSpPr>
        <p:spPr>
          <a:xfrm>
            <a:off x="2832100" y="37457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2" name="TextBox 54">
            <a:extLst>
              <a:ext uri="{FF2B5EF4-FFF2-40B4-BE49-F238E27FC236}">
                <a16:creationId xmlns:a16="http://schemas.microsoft.com/office/drawing/2014/main" id="{D5096C4C-B974-4D88-AE12-9658DA19D9B9}"/>
              </a:ext>
            </a:extLst>
          </p:cNvPr>
          <p:cNvSpPr txBox="1"/>
          <p:nvPr/>
        </p:nvSpPr>
        <p:spPr>
          <a:xfrm>
            <a:off x="2692400" y="45966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HEADE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 &amp; FOOTER &amp; MAIN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48">
            <a:extLst>
              <a:ext uri="{FF2B5EF4-FFF2-40B4-BE49-F238E27FC236}">
                <a16:creationId xmlns:a16="http://schemas.microsoft.com/office/drawing/2014/main" id="{9179733E-77F7-4BD2-A49F-064BFB2845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4203700"/>
            <a:ext cx="5981700" cy="1841500"/>
          </a:xfrm>
          <a:prstGeom prst="rect">
            <a:avLst/>
          </a:prstGeom>
        </p:spPr>
      </p:pic>
      <p:pic>
        <p:nvPicPr>
          <p:cNvPr id="74" name="Picture 49">
            <a:extLst>
              <a:ext uri="{FF2B5EF4-FFF2-40B4-BE49-F238E27FC236}">
                <a16:creationId xmlns:a16="http://schemas.microsoft.com/office/drawing/2014/main" id="{C32EF856-90B1-42FC-819A-FB5227B63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3619500"/>
            <a:ext cx="5981700" cy="596900"/>
          </a:xfrm>
          <a:prstGeom prst="rect">
            <a:avLst/>
          </a:prstGeom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181A9F5F-C0F5-4BC2-B4E6-88E2EECE4F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3721100"/>
            <a:ext cx="419100" cy="406400"/>
          </a:xfrm>
          <a:prstGeom prst="rect">
            <a:avLst/>
          </a:prstGeom>
        </p:spPr>
      </p:pic>
      <p:pic>
        <p:nvPicPr>
          <p:cNvPr id="76" name="Picture 52">
            <a:extLst>
              <a:ext uri="{FF2B5EF4-FFF2-40B4-BE49-F238E27FC236}">
                <a16:creationId xmlns:a16="http://schemas.microsoft.com/office/drawing/2014/main" id="{7CFA4238-0F61-4983-A31B-5182420D01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3797300"/>
            <a:ext cx="139700" cy="254000"/>
          </a:xfrm>
          <a:prstGeom prst="rect">
            <a:avLst/>
          </a:prstGeom>
        </p:spPr>
      </p:pic>
      <p:sp>
        <p:nvSpPr>
          <p:cNvPr id="77" name="TextBox 53">
            <a:extLst>
              <a:ext uri="{FF2B5EF4-FFF2-40B4-BE49-F238E27FC236}">
                <a16:creationId xmlns:a16="http://schemas.microsoft.com/office/drawing/2014/main" id="{43A03E64-5E06-4464-AEAB-61FA3FE51288}"/>
              </a:ext>
            </a:extLst>
          </p:cNvPr>
          <p:cNvSpPr txBox="1"/>
          <p:nvPr/>
        </p:nvSpPr>
        <p:spPr>
          <a:xfrm>
            <a:off x="10109200" y="37338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54">
            <a:extLst>
              <a:ext uri="{FF2B5EF4-FFF2-40B4-BE49-F238E27FC236}">
                <a16:creationId xmlns:a16="http://schemas.microsoft.com/office/drawing/2014/main" id="{E00827EB-61E0-4163-AAFD-D9A0D064BB34}"/>
              </a:ext>
            </a:extLst>
          </p:cNvPr>
          <p:cNvSpPr txBox="1"/>
          <p:nvPr/>
        </p:nvSpPr>
        <p:spPr>
          <a:xfrm>
            <a:off x="9969500" y="45847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9" name="Picture 48">
            <a:extLst>
              <a:ext uri="{FF2B5EF4-FFF2-40B4-BE49-F238E27FC236}">
                <a16:creationId xmlns:a16="http://schemas.microsoft.com/office/drawing/2014/main" id="{0DAD2E6D-5B9F-487B-9EE1-A0AAFA9B28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7416074"/>
            <a:ext cx="5981700" cy="1841500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C5A9952B-B10E-499C-8F49-427F01029D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6831874"/>
            <a:ext cx="5981700" cy="596900"/>
          </a:xfrm>
          <a:prstGeom prst="rect">
            <a:avLst/>
          </a:prstGeom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6118787B-1D9E-4869-9944-D579E56077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6933474"/>
            <a:ext cx="419100" cy="406400"/>
          </a:xfrm>
          <a:prstGeom prst="rect">
            <a:avLst/>
          </a:prstGeom>
        </p:spPr>
      </p:pic>
      <p:pic>
        <p:nvPicPr>
          <p:cNvPr id="82" name="Picture 52">
            <a:extLst>
              <a:ext uri="{FF2B5EF4-FFF2-40B4-BE49-F238E27FC236}">
                <a16:creationId xmlns:a16="http://schemas.microsoft.com/office/drawing/2014/main" id="{C45F6500-218E-4092-B5B5-C4E14B9F6B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7009674"/>
            <a:ext cx="139700" cy="254000"/>
          </a:xfrm>
          <a:prstGeom prst="rect">
            <a:avLst/>
          </a:prstGeom>
        </p:spPr>
      </p:pic>
      <p:sp>
        <p:nvSpPr>
          <p:cNvPr id="83" name="TextBox 53">
            <a:extLst>
              <a:ext uri="{FF2B5EF4-FFF2-40B4-BE49-F238E27FC236}">
                <a16:creationId xmlns:a16="http://schemas.microsoft.com/office/drawing/2014/main" id="{2D6C7FA6-3B16-4C51-B752-3B24701DE65C}"/>
              </a:ext>
            </a:extLst>
          </p:cNvPr>
          <p:cNvSpPr txBox="1"/>
          <p:nvPr/>
        </p:nvSpPr>
        <p:spPr>
          <a:xfrm>
            <a:off x="2832100" y="69461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4" name="TextBox 54">
            <a:extLst>
              <a:ext uri="{FF2B5EF4-FFF2-40B4-BE49-F238E27FC236}">
                <a16:creationId xmlns:a16="http://schemas.microsoft.com/office/drawing/2014/main" id="{C54E47E2-F54D-416B-BBAA-54F0AC1A9172}"/>
              </a:ext>
            </a:extLst>
          </p:cNvPr>
          <p:cNvSpPr txBox="1"/>
          <p:nvPr/>
        </p:nvSpPr>
        <p:spPr>
          <a:xfrm>
            <a:off x="2692400" y="77970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 페이지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5" name="Picture 48">
            <a:extLst>
              <a:ext uri="{FF2B5EF4-FFF2-40B4-BE49-F238E27FC236}">
                <a16:creationId xmlns:a16="http://schemas.microsoft.com/office/drawing/2014/main" id="{8A3FEE76-7279-47E7-9490-5C7D3C6015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7404100"/>
            <a:ext cx="5981700" cy="1841500"/>
          </a:xfrm>
          <a:prstGeom prst="rect">
            <a:avLst/>
          </a:prstGeom>
        </p:spPr>
      </p:pic>
      <p:pic>
        <p:nvPicPr>
          <p:cNvPr id="86" name="Picture 49">
            <a:extLst>
              <a:ext uri="{FF2B5EF4-FFF2-40B4-BE49-F238E27FC236}">
                <a16:creationId xmlns:a16="http://schemas.microsoft.com/office/drawing/2014/main" id="{DFA3BA5F-9873-488C-99C8-0E5B1EF95C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6819900"/>
            <a:ext cx="5981700" cy="596900"/>
          </a:xfrm>
          <a:prstGeom prst="rect">
            <a:avLst/>
          </a:prstGeom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89BBA25E-62C7-49F1-8EAF-6C9C58B7F7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6921500"/>
            <a:ext cx="419100" cy="406400"/>
          </a:xfrm>
          <a:prstGeom prst="rect">
            <a:avLst/>
          </a:prstGeom>
        </p:spPr>
      </p:pic>
      <p:pic>
        <p:nvPicPr>
          <p:cNvPr id="88" name="Picture 52">
            <a:extLst>
              <a:ext uri="{FF2B5EF4-FFF2-40B4-BE49-F238E27FC236}">
                <a16:creationId xmlns:a16="http://schemas.microsoft.com/office/drawing/2014/main" id="{E5FFD096-7E61-42C0-8C93-CB18DEAF70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6997700"/>
            <a:ext cx="139700" cy="254000"/>
          </a:xfrm>
          <a:prstGeom prst="rect">
            <a:avLst/>
          </a:prstGeom>
        </p:spPr>
      </p:pic>
      <p:sp>
        <p:nvSpPr>
          <p:cNvPr id="89" name="TextBox 53">
            <a:extLst>
              <a:ext uri="{FF2B5EF4-FFF2-40B4-BE49-F238E27FC236}">
                <a16:creationId xmlns:a16="http://schemas.microsoft.com/office/drawing/2014/main" id="{A00C0404-5CE8-4E1C-9643-3067A4D677CA}"/>
              </a:ext>
            </a:extLst>
          </p:cNvPr>
          <p:cNvSpPr txBox="1"/>
          <p:nvPr/>
        </p:nvSpPr>
        <p:spPr>
          <a:xfrm>
            <a:off x="10109200" y="69342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0" name="TextBox 54">
            <a:extLst>
              <a:ext uri="{FF2B5EF4-FFF2-40B4-BE49-F238E27FC236}">
                <a16:creationId xmlns:a16="http://schemas.microsoft.com/office/drawing/2014/main" id="{FB26A501-2BE2-4200-9E56-BE4BD60483C3}"/>
              </a:ext>
            </a:extLst>
          </p:cNvPr>
          <p:cNvSpPr txBox="1"/>
          <p:nvPr/>
        </p:nvSpPr>
        <p:spPr>
          <a:xfrm>
            <a:off x="9969500" y="77851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주문하기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1" name="TextBox 37">
            <a:extLst>
              <a:ext uri="{FF2B5EF4-FFF2-40B4-BE49-F238E27FC236}">
                <a16:creationId xmlns:a16="http://schemas.microsoft.com/office/drawing/2014/main" id="{B2548119-7546-499F-BB1A-631C142D02BF}"/>
              </a:ext>
            </a:extLst>
          </p:cNvPr>
          <p:cNvSpPr txBox="1"/>
          <p:nvPr/>
        </p:nvSpPr>
        <p:spPr>
          <a:xfrm>
            <a:off x="861359" y="2508271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spc="100" dirty="0">
                <a:solidFill>
                  <a:srgbClr val="7A2D1B"/>
                </a:solidFill>
                <a:ea typeface="Pretendard Bold"/>
              </a:rPr>
              <a:t>컨텐츠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92" name="TextBox 37">
            <a:extLst>
              <a:ext uri="{FF2B5EF4-FFF2-40B4-BE49-F238E27FC236}">
                <a16:creationId xmlns:a16="http://schemas.microsoft.com/office/drawing/2014/main" id="{4A94C013-F823-40A5-BB1B-0205BA2A5EB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3" name="TextBox 37">
            <a:extLst>
              <a:ext uri="{FF2B5EF4-FFF2-40B4-BE49-F238E27FC236}">
                <a16:creationId xmlns:a16="http://schemas.microsoft.com/office/drawing/2014/main" id="{6D063B26-5835-407D-BA39-29179E4DA08E}"/>
              </a:ext>
            </a:extLst>
          </p:cNvPr>
          <p:cNvSpPr txBox="1"/>
          <p:nvPr/>
        </p:nvSpPr>
        <p:spPr>
          <a:xfrm>
            <a:off x="5314043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CONTENTS</a:t>
            </a: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B9F32B3A-365C-45F2-813C-B3843E8CD37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75F11572-6E01-4BEB-8561-1D8F7338BC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6" name="TextBox 37">
            <a:extLst>
              <a:ext uri="{FF2B5EF4-FFF2-40B4-BE49-F238E27FC236}">
                <a16:creationId xmlns:a16="http://schemas.microsoft.com/office/drawing/2014/main" id="{DFE2B74F-D9EE-41A6-8F77-CBECD3E0D1E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15417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4762" y="4298950"/>
            <a:ext cx="14338476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057900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1" name="Picture 26">
            <a:extLst>
              <a:ext uri="{FF2B5EF4-FFF2-40B4-BE49-F238E27FC236}">
                <a16:creationId xmlns:a16="http://schemas.microsoft.com/office/drawing/2014/main" id="{95C1D146-D2DC-41CA-8C36-CC7A5F90E2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6919" y="7314533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121" name="TextBox 37">
            <a:extLst>
              <a:ext uri="{FF2B5EF4-FFF2-40B4-BE49-F238E27FC236}">
                <a16:creationId xmlns:a16="http://schemas.microsoft.com/office/drawing/2014/main" id="{46D405E9-D216-43F1-BC2A-0E6EBD86918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2" name="TextBox 37">
            <a:extLst>
              <a:ext uri="{FF2B5EF4-FFF2-40B4-BE49-F238E27FC236}">
                <a16:creationId xmlns:a16="http://schemas.microsoft.com/office/drawing/2014/main" id="{BABDEC7B-8E17-48F3-A259-E74D2498F97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23" name="TextBox 37">
            <a:extLst>
              <a:ext uri="{FF2B5EF4-FFF2-40B4-BE49-F238E27FC236}">
                <a16:creationId xmlns:a16="http://schemas.microsoft.com/office/drawing/2014/main" id="{B57D601C-18B2-481B-B103-02E289B47981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24" name="TextBox 37">
            <a:extLst>
              <a:ext uri="{FF2B5EF4-FFF2-40B4-BE49-F238E27FC236}">
                <a16:creationId xmlns:a16="http://schemas.microsoft.com/office/drawing/2014/main" id="{BD4D4DB8-3D57-46B5-9739-985DF5BD6C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4BD5529D-8C2B-4B28-8392-887FA5D39D0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31" name="TextBox 37">
            <a:extLst>
              <a:ext uri="{FF2B5EF4-FFF2-40B4-BE49-F238E27FC236}">
                <a16:creationId xmlns:a16="http://schemas.microsoft.com/office/drawing/2014/main" id="{306618A7-2A02-48A6-931E-F2B5810637E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436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26">
            <a:extLst>
              <a:ext uri="{FF2B5EF4-FFF2-40B4-BE49-F238E27FC236}">
                <a16:creationId xmlns:a16="http://schemas.microsoft.com/office/drawing/2014/main" id="{D4FD1633-04FB-42B0-93DF-6A9844784F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1" y="5161552"/>
            <a:ext cx="14353381" cy="1073150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6B4B92E1-1CCE-4D4A-87E6-7A7380FF3B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5143500"/>
            <a:ext cx="14353381" cy="1091202"/>
          </a:xfrm>
          <a:prstGeom prst="rect">
            <a:avLst/>
          </a:prstGeom>
        </p:spPr>
      </p:pic>
      <p:pic>
        <p:nvPicPr>
          <p:cNvPr id="73" name="Picture 40">
            <a:extLst>
              <a:ext uri="{FF2B5EF4-FFF2-40B4-BE49-F238E27FC236}">
                <a16:creationId xmlns:a16="http://schemas.microsoft.com/office/drawing/2014/main" id="{1E4D1884-A398-4510-B04D-63D5C76CDF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9266" y="6114052"/>
            <a:ext cx="190500" cy="190500"/>
          </a:xfrm>
          <a:prstGeom prst="rect">
            <a:avLst/>
          </a:prstGeom>
        </p:spPr>
      </p:pic>
      <p:pic>
        <p:nvPicPr>
          <p:cNvPr id="74" name="Picture 41">
            <a:extLst>
              <a:ext uri="{FF2B5EF4-FFF2-40B4-BE49-F238E27FC236}">
                <a16:creationId xmlns:a16="http://schemas.microsoft.com/office/drawing/2014/main" id="{D81B0345-52DB-40EE-813B-D097C0D23A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6114052"/>
            <a:ext cx="190500" cy="190500"/>
          </a:xfrm>
          <a:prstGeom prst="rect">
            <a:avLst/>
          </a:prstGeom>
        </p:spPr>
      </p:pic>
      <p:pic>
        <p:nvPicPr>
          <p:cNvPr id="75" name="Picture 43">
            <a:extLst>
              <a:ext uri="{FF2B5EF4-FFF2-40B4-BE49-F238E27FC236}">
                <a16:creationId xmlns:a16="http://schemas.microsoft.com/office/drawing/2014/main" id="{34021B57-BA5D-4856-A14A-5C0A80B09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088" y="5060315"/>
            <a:ext cx="190500" cy="190500"/>
          </a:xfrm>
          <a:prstGeom prst="rect">
            <a:avLst/>
          </a:prstGeom>
        </p:spPr>
      </p:pic>
      <p:pic>
        <p:nvPicPr>
          <p:cNvPr id="76" name="Picture 44">
            <a:extLst>
              <a:ext uri="{FF2B5EF4-FFF2-40B4-BE49-F238E27FC236}">
                <a16:creationId xmlns:a16="http://schemas.microsoft.com/office/drawing/2014/main" id="{6C95C336-9E88-41E4-BD73-F50049504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5047252"/>
            <a:ext cx="190500" cy="190500"/>
          </a:xfrm>
          <a:prstGeom prst="rect">
            <a:avLst/>
          </a:prstGeom>
        </p:spPr>
      </p:pic>
      <p:pic>
        <p:nvPicPr>
          <p:cNvPr id="77" name="Picture 45">
            <a:extLst>
              <a:ext uri="{FF2B5EF4-FFF2-40B4-BE49-F238E27FC236}">
                <a16:creationId xmlns:a16="http://schemas.microsoft.com/office/drawing/2014/main" id="{06F1834A-3F1F-45BE-9E48-DB6A20B0A8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528" y="4906826"/>
            <a:ext cx="1231900" cy="279400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E5B1E50E-EF5B-46D8-A456-C22C0ADA1AB3}"/>
              </a:ext>
            </a:extLst>
          </p:cNvPr>
          <p:cNvSpPr txBox="1"/>
          <p:nvPr/>
        </p:nvSpPr>
        <p:spPr>
          <a:xfrm>
            <a:off x="1681028" y="4894126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200">
                <a:solidFill>
                  <a:srgbClr val="FFFFFF"/>
                </a:solidFill>
                <a:latin typeface="Chakra Petch SemiBold"/>
              </a:rPr>
              <a:t>Header</a:t>
            </a: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266C144F-E030-451A-866B-609C80BF75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225880" y="4944926"/>
            <a:ext cx="520700" cy="889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670BAE-E008-40BB-88C7-4ABEFA0B4FEA}"/>
              </a:ext>
            </a:extLst>
          </p:cNvPr>
          <p:cNvSpPr/>
          <p:nvPr/>
        </p:nvSpPr>
        <p:spPr>
          <a:xfrm>
            <a:off x="7648030" y="4219121"/>
            <a:ext cx="1689100" cy="43193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73540AE-4FAF-4E84-8085-6868096C9ACB}"/>
              </a:ext>
            </a:extLst>
          </p:cNvPr>
          <p:cNvSpPr txBox="1"/>
          <p:nvPr/>
        </p:nvSpPr>
        <p:spPr>
          <a:xfrm>
            <a:off x="7692480" y="4264296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500" b="0" i="0" u="none" strike="noStrike" dirty="0" err="1">
                <a:solidFill>
                  <a:srgbClr val="7A2D1B"/>
                </a:solidFill>
                <a:ea typeface="Pretendard Bold"/>
              </a:rPr>
              <a:t>메인페이지로</a:t>
            </a:r>
            <a:r>
              <a:rPr lang="ko-KR" altLang="en-US" sz="1500" b="0" i="0" u="none" strike="noStrike" dirty="0">
                <a:solidFill>
                  <a:srgbClr val="7A2D1B"/>
                </a:solidFill>
                <a:ea typeface="Pretendard Bold"/>
              </a:rPr>
              <a:t> 이동</a:t>
            </a:r>
            <a:endParaRPr lang="ko-KR" sz="1500" b="0" i="0" u="none" strike="noStrike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EF3407-AE5E-4133-8C96-48B9076F5E0A}"/>
              </a:ext>
            </a:extLst>
          </p:cNvPr>
          <p:cNvSpPr/>
          <p:nvPr/>
        </p:nvSpPr>
        <p:spPr>
          <a:xfrm>
            <a:off x="8022680" y="5249726"/>
            <a:ext cx="914400" cy="48491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6D115-AC55-4749-8E93-CFEF6BABF468}"/>
              </a:ext>
            </a:extLst>
          </p:cNvPr>
          <p:cNvSpPr/>
          <p:nvPr/>
        </p:nvSpPr>
        <p:spPr>
          <a:xfrm>
            <a:off x="12587060" y="5211627"/>
            <a:ext cx="2659380" cy="2159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288FC-5C8E-4B26-9A2E-EF8FA1D4A58C}"/>
              </a:ext>
            </a:extLst>
          </p:cNvPr>
          <p:cNvSpPr/>
          <p:nvPr/>
        </p:nvSpPr>
        <p:spPr>
          <a:xfrm>
            <a:off x="13681198" y="5503003"/>
            <a:ext cx="121916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C27CD7-C675-4E4C-AEFC-E25ED6DE2756}"/>
              </a:ext>
            </a:extLst>
          </p:cNvPr>
          <p:cNvSpPr/>
          <p:nvPr/>
        </p:nvSpPr>
        <p:spPr>
          <a:xfrm>
            <a:off x="14948023" y="5503003"/>
            <a:ext cx="22221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BA8099-FE00-4719-9097-C5316B4538EF}"/>
              </a:ext>
            </a:extLst>
          </p:cNvPr>
          <p:cNvSpPr/>
          <p:nvPr/>
        </p:nvSpPr>
        <p:spPr>
          <a:xfrm>
            <a:off x="4197440" y="5902190"/>
            <a:ext cx="8229600" cy="25454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Picture 53">
            <a:extLst>
              <a:ext uri="{FF2B5EF4-FFF2-40B4-BE49-F238E27FC236}">
                <a16:creationId xmlns:a16="http://schemas.microsoft.com/office/drawing/2014/main" id="{39C00877-7F6A-48AF-BADE-3F94E20099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656400" y="4921071"/>
            <a:ext cx="520700" cy="889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925B6-37DD-4AB4-BE32-C3D67061BCC3}"/>
              </a:ext>
            </a:extLst>
          </p:cNvPr>
          <p:cNvSpPr/>
          <p:nvPr/>
        </p:nvSpPr>
        <p:spPr>
          <a:xfrm>
            <a:off x="11068502" y="3895227"/>
            <a:ext cx="4406538" cy="79207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3" name="TextBox 55">
            <a:extLst>
              <a:ext uri="{FF2B5EF4-FFF2-40B4-BE49-F238E27FC236}">
                <a16:creationId xmlns:a16="http://schemas.microsoft.com/office/drawing/2014/main" id="{C34C69B4-7C16-4E58-8A03-9D6DD1521CEF}"/>
              </a:ext>
            </a:extLst>
          </p:cNvPr>
          <p:cNvSpPr txBox="1"/>
          <p:nvPr/>
        </p:nvSpPr>
        <p:spPr>
          <a:xfrm>
            <a:off x="10894761" y="3921764"/>
            <a:ext cx="4754020" cy="675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주문내역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마이페이지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2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로그인시</a:t>
            </a:r>
            <a:r>
              <a:rPr lang="ko-KR" altLang="en-US" sz="12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LOGIN -&gt; LOGOUT 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JOIN(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2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4" name="Picture 53">
            <a:extLst>
              <a:ext uri="{FF2B5EF4-FFF2-40B4-BE49-F238E27FC236}">
                <a16:creationId xmlns:a16="http://schemas.microsoft.com/office/drawing/2014/main" id="{341536CE-8CFF-44F7-8762-B4DB3CC451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88197" y="5600201"/>
            <a:ext cx="520700" cy="88900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21FD14-273A-48C5-A78B-92BDD96E0B4E}"/>
              </a:ext>
            </a:extLst>
          </p:cNvPr>
          <p:cNvSpPr/>
          <p:nvPr/>
        </p:nvSpPr>
        <p:spPr>
          <a:xfrm>
            <a:off x="15756254" y="5387112"/>
            <a:ext cx="1242786" cy="51507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7" name="TextBox 55">
            <a:extLst>
              <a:ext uri="{FF2B5EF4-FFF2-40B4-BE49-F238E27FC236}">
                <a16:creationId xmlns:a16="http://schemas.microsoft.com/office/drawing/2014/main" id="{ACD68BB9-9E18-4FB3-8D9B-116BE4FE26BC}"/>
              </a:ext>
            </a:extLst>
          </p:cNvPr>
          <p:cNvSpPr txBox="1"/>
          <p:nvPr/>
        </p:nvSpPr>
        <p:spPr>
          <a:xfrm>
            <a:off x="15826529" y="5374436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관심목록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8" name="Picture 53">
            <a:extLst>
              <a:ext uri="{FF2B5EF4-FFF2-40B4-BE49-F238E27FC236}">
                <a16:creationId xmlns:a16="http://schemas.microsoft.com/office/drawing/2014/main" id="{32915657-0CD0-4F96-A715-2123B52CAA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3928830" y="6087928"/>
            <a:ext cx="723901" cy="889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C17AFE24-E77C-4D71-B646-C8D81685EF2A}"/>
              </a:ext>
            </a:extLst>
          </p:cNvPr>
          <p:cNvSpPr/>
          <p:nvPr/>
        </p:nvSpPr>
        <p:spPr>
          <a:xfrm>
            <a:off x="13668374" y="6555878"/>
            <a:ext cx="1242786" cy="54042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0" name="TextBox 55">
            <a:extLst>
              <a:ext uri="{FF2B5EF4-FFF2-40B4-BE49-F238E27FC236}">
                <a16:creationId xmlns:a16="http://schemas.microsoft.com/office/drawing/2014/main" id="{0D454FE1-D088-4FD8-B373-178E02F968C4}"/>
              </a:ext>
            </a:extLst>
          </p:cNvPr>
          <p:cNvSpPr txBox="1"/>
          <p:nvPr/>
        </p:nvSpPr>
        <p:spPr>
          <a:xfrm>
            <a:off x="13738649" y="6555877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검색창</a:t>
            </a:r>
            <a:endParaRPr lang="en-US" altLang="ko-KR" sz="11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검색 가능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5" name="Picture 53">
            <a:extLst>
              <a:ext uri="{FF2B5EF4-FFF2-40B4-BE49-F238E27FC236}">
                <a16:creationId xmlns:a16="http://schemas.microsoft.com/office/drawing/2014/main" id="{43C4CD89-860C-4D31-9708-C49AFD2FA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168111" y="6400349"/>
            <a:ext cx="556259" cy="889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7503F5-7693-4CF4-A583-3248AB079986}"/>
              </a:ext>
            </a:extLst>
          </p:cNvPr>
          <p:cNvSpPr/>
          <p:nvPr/>
        </p:nvSpPr>
        <p:spPr>
          <a:xfrm>
            <a:off x="4741489" y="6811966"/>
            <a:ext cx="7407476" cy="81438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7" name="TextBox 55">
            <a:extLst>
              <a:ext uri="{FF2B5EF4-FFF2-40B4-BE49-F238E27FC236}">
                <a16:creationId xmlns:a16="http://schemas.microsoft.com/office/drawing/2014/main" id="{E5DBF615-0AE0-44DB-8DCF-544226500DEC}"/>
              </a:ext>
            </a:extLst>
          </p:cNvPr>
          <p:cNvSpPr txBox="1"/>
          <p:nvPr/>
        </p:nvSpPr>
        <p:spPr>
          <a:xfrm>
            <a:off x="4937550" y="6799126"/>
            <a:ext cx="7032290" cy="805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신규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10%/BEST50/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세일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(50%)/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여자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남자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악세서리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커뮤니티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주요 메인 버튼 </a:t>
            </a:r>
            <a:r>
              <a:rPr lang="ko-KR" altLang="en-US" sz="14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넘어갑니다</a:t>
            </a:r>
            <a:r>
              <a:rPr lang="en-US" altLang="ko-KR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sz="14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1" name="TextBox 42">
            <a:extLst>
              <a:ext uri="{FF2B5EF4-FFF2-40B4-BE49-F238E27FC236}">
                <a16:creationId xmlns:a16="http://schemas.microsoft.com/office/drawing/2014/main" id="{2827A9AE-A3FB-4E24-A4E7-F4DA849891A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112" name="TextBox 37">
            <a:extLst>
              <a:ext uri="{FF2B5EF4-FFF2-40B4-BE49-F238E27FC236}">
                <a16:creationId xmlns:a16="http://schemas.microsoft.com/office/drawing/2014/main" id="{31EDE279-34C6-4EE1-8EFE-FC7DC81B218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3" name="TextBox 37">
            <a:extLst>
              <a:ext uri="{FF2B5EF4-FFF2-40B4-BE49-F238E27FC236}">
                <a16:creationId xmlns:a16="http://schemas.microsoft.com/office/drawing/2014/main" id="{C36A127E-C972-4295-8E5D-15B8ABB34EB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14" name="TextBox 37">
            <a:extLst>
              <a:ext uri="{FF2B5EF4-FFF2-40B4-BE49-F238E27FC236}">
                <a16:creationId xmlns:a16="http://schemas.microsoft.com/office/drawing/2014/main" id="{4AA758A9-CB9B-44BC-97EF-FA0796B09B2D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15" name="TextBox 37">
            <a:extLst>
              <a:ext uri="{FF2B5EF4-FFF2-40B4-BE49-F238E27FC236}">
                <a16:creationId xmlns:a16="http://schemas.microsoft.com/office/drawing/2014/main" id="{8A5701AD-209B-416F-85AE-8CE60B97AE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6" name="TextBox 37">
            <a:extLst>
              <a:ext uri="{FF2B5EF4-FFF2-40B4-BE49-F238E27FC236}">
                <a16:creationId xmlns:a16="http://schemas.microsoft.com/office/drawing/2014/main" id="{61953BB4-4C4A-4104-AAC9-8740445C48D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AAA57513-1245-4F2E-B1A4-78248A99C534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436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B3B5660-3BF6-4833-B3E7-66233C477A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4" y="5779159"/>
            <a:ext cx="6601112" cy="42036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Picture 26">
            <a:extLst>
              <a:ext uri="{FF2B5EF4-FFF2-40B4-BE49-F238E27FC236}">
                <a16:creationId xmlns:a16="http://schemas.microsoft.com/office/drawing/2014/main" id="{9AC13F32-F876-4BFD-9A63-692924F3B1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0972" y="3771900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8877662" y="5962649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로고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재배치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TOP MENU, </a:t>
            </a:r>
            <a:r>
              <a:rPr lang="ko-KR" altLang="en-US" sz="25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버튼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왼쪽 배치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메인 메뉴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flex -&gt; grid (1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-  border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추가</a:t>
            </a:r>
            <a:endParaRPr lang="en-US" altLang="ko-KR" sz="25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메인 메뉴 글자 크기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(15px -&gt; 12px)</a:t>
            </a:r>
            <a:endParaRPr 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730CECA-76C9-474C-8FAD-BF0DC0B36A99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1238A59D-051A-4C17-AE5D-39C8C36322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551772AB-16ED-49E1-82AB-A4A413E42D45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F964D70A-2539-4801-9FD0-7012D052C932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7322018D-66B4-4471-8E8E-E2490C8A2293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F69D01F8-0584-43D6-A4A9-C40786B3096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0CEA0AED-4961-4F52-A6C9-94B1A6444151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5642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334792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E01F93-32D1-4E7C-880E-C4CFB59C22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734991"/>
            <a:ext cx="11658600" cy="22467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EFDAC7-C885-4335-A7EB-5FDB951AB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3" y="7249192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A4DFF37F-417F-4C94-928B-BA931380E9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08256B1-521D-47E4-B74B-DB2751B29E0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4CEECD7C-7975-4CDE-9B55-3330D94D142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9B0C543-09F8-4255-BA43-2DF6907B69F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C2FC8BEC-01BA-4D77-8225-5600F679017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28AB07E-E54E-4EED-8E9D-CB2A0CEC4610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755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6300" y="5321300"/>
            <a:ext cx="115189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5308600"/>
            <a:ext cx="11518900" cy="222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76300" y="74422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74168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3600" y="52197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5219700"/>
            <a:ext cx="190500" cy="190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8300" y="6096000"/>
            <a:ext cx="2374900" cy="596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03200" y="6324600"/>
            <a:ext cx="1041400" cy="8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20800" y="6121400"/>
            <a:ext cx="2501900" cy="4953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4173200" y="6197600"/>
            <a:ext cx="220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서비스가입사실확인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8300" y="5778500"/>
            <a:ext cx="800100" cy="254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10541000" y="5359400"/>
            <a:ext cx="762000" cy="88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15600" y="4445000"/>
            <a:ext cx="825500" cy="495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98800" y="7289800"/>
            <a:ext cx="1943100" cy="2286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0579100" y="45339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SNS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3937000" y="7632700"/>
            <a:ext cx="279400" cy="88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7500" y="7899400"/>
            <a:ext cx="2438400" cy="4953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3086100" y="7988300"/>
            <a:ext cx="2006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기타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센터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메뉴바</a:t>
            </a: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ACF6EDA1-065B-435A-BAC9-748A83D09151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1" name="TextBox 37">
            <a:extLst>
              <a:ext uri="{FF2B5EF4-FFF2-40B4-BE49-F238E27FC236}">
                <a16:creationId xmlns:a16="http://schemas.microsoft.com/office/drawing/2014/main" id="{F7736F15-C023-427C-9B2D-C58108D1BAD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9A606264-1541-4D33-8041-A6A09A89AEC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93E7CDE1-A3F7-46A0-87A6-BCE440295683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D2C3B44-4B60-4296-86A3-2B48EBCEAF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F7BBDDE4-F9C0-4AAD-B81D-0520F52853B9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414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54520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5532366" y="6531526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), margin,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28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25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en-US" altLang="ko-KR" sz="28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98C14EE-5E96-40B6-A7CE-EB39D6FC2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10" y="3798491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0948A3-6A95-4143-A0EE-2779436C34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6" y="5012088"/>
            <a:ext cx="3934374" cy="490606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09EF617B-B274-463D-B64C-307A13625A61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C0A5A4F5-891A-436D-966E-9EB63CB8801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74EA925-B685-4545-8383-9AF0E42CF18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3EDC363-7CAA-4881-87AE-23F13D14675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F22F0C1F-BA91-466A-B753-2D44A20AA2BA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44DA69-BE3B-4695-888B-A335779315A8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8276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661</Words>
  <Application>Microsoft Office PowerPoint</Application>
  <PresentationFormat>사용자 지정</PresentationFormat>
  <Paragraphs>267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Pretendard ExtraBold</vt:lpstr>
      <vt:lpstr>Chakra Petch SemiBold</vt:lpstr>
      <vt:lpstr>Pretendard Bold</vt:lpstr>
      <vt:lpstr>맑은 고딕</vt:lpstr>
      <vt:lpstr>Pretendard SemiBold</vt:lpstr>
      <vt:lpstr>Arial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TeaHyun Yun</cp:lastModifiedBy>
  <cp:revision>21</cp:revision>
  <dcterms:created xsi:type="dcterms:W3CDTF">2006-08-16T00:00:00Z</dcterms:created>
  <dcterms:modified xsi:type="dcterms:W3CDTF">2025-07-23T14:53:22Z</dcterms:modified>
</cp:coreProperties>
</file>